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49337-58FC-4FCB-BD72-3BA22C2CB3CE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C85A-BA80-4810-9902-15CF47E407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9722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49337-58FC-4FCB-BD72-3BA22C2CB3CE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C85A-BA80-4810-9902-15CF47E407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3619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49337-58FC-4FCB-BD72-3BA22C2CB3CE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C85A-BA80-4810-9902-15CF47E407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1446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49337-58FC-4FCB-BD72-3BA22C2CB3CE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C85A-BA80-4810-9902-15CF47E407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850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49337-58FC-4FCB-BD72-3BA22C2CB3CE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C85A-BA80-4810-9902-15CF47E407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566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49337-58FC-4FCB-BD72-3BA22C2CB3CE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C85A-BA80-4810-9902-15CF47E407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093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49337-58FC-4FCB-BD72-3BA22C2CB3CE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C85A-BA80-4810-9902-15CF47E407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31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49337-58FC-4FCB-BD72-3BA22C2CB3CE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C85A-BA80-4810-9902-15CF47E407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894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49337-58FC-4FCB-BD72-3BA22C2CB3CE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C85A-BA80-4810-9902-15CF47E407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266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49337-58FC-4FCB-BD72-3BA22C2CB3CE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C85A-BA80-4810-9902-15CF47E407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384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49337-58FC-4FCB-BD72-3BA22C2CB3CE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4C85A-BA80-4810-9902-15CF47E407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043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49337-58FC-4FCB-BD72-3BA22C2CB3CE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4C85A-BA80-4810-9902-15CF47E407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924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ssayhave.com/custom-writing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Custom Writing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Custom Writing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7688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 </a:t>
            </a:r>
            <a:r>
              <a:rPr lang="en-US" smtClean="0"/>
              <a:t>Writing Service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Knowledge </a:t>
            </a:r>
            <a:r>
              <a:rPr lang="en-US" dirty="0" err="1" smtClean="0"/>
              <a:t>offoreign</a:t>
            </a:r>
            <a:r>
              <a:rPr lang="en-US" dirty="0" smtClean="0"/>
              <a:t> languages </a:t>
            </a:r>
            <a:r>
              <a:rPr lang="en-US" dirty="0" err="1" smtClean="0"/>
              <a:t>isa</a:t>
            </a:r>
            <a:r>
              <a:rPr lang="en-US" dirty="0" smtClean="0"/>
              <a:t> very important part </a:t>
            </a:r>
            <a:r>
              <a:rPr lang="en-US" dirty="0" err="1" smtClean="0"/>
              <a:t>oflife</a:t>
            </a:r>
            <a:r>
              <a:rPr lang="en-US" dirty="0" smtClean="0"/>
              <a:t>. In travel, </a:t>
            </a:r>
            <a:r>
              <a:rPr lang="en-US" dirty="0" err="1" smtClean="0"/>
              <a:t>inwork</a:t>
            </a:r>
            <a:r>
              <a:rPr lang="en-US" dirty="0" smtClean="0"/>
              <a:t> and study and even in </a:t>
            </a:r>
            <a:r>
              <a:rPr lang="en-US" dirty="0" err="1" smtClean="0"/>
              <a:t>thesearch</a:t>
            </a:r>
            <a:r>
              <a:rPr lang="en-US" dirty="0" smtClean="0"/>
              <a:t> for personal </a:t>
            </a:r>
            <a:r>
              <a:rPr lang="en-US" dirty="0" err="1" smtClean="0"/>
              <a:t>happinessaforeign</a:t>
            </a:r>
            <a:r>
              <a:rPr lang="en-US" dirty="0" smtClean="0"/>
              <a:t> </a:t>
            </a:r>
            <a:r>
              <a:rPr lang="en-US" dirty="0" err="1" smtClean="0"/>
              <a:t>languagecan</a:t>
            </a:r>
            <a:r>
              <a:rPr lang="en-US" dirty="0" smtClean="0"/>
              <a:t> play </a:t>
            </a:r>
            <a:r>
              <a:rPr lang="en-US" dirty="0" err="1" smtClean="0"/>
              <a:t>asignificant</a:t>
            </a:r>
            <a:r>
              <a:rPr lang="en-US" dirty="0" smtClean="0"/>
              <a:t> role. </a:t>
            </a:r>
            <a:r>
              <a:rPr lang="en-US" dirty="0" err="1" smtClean="0"/>
              <a:t>TheInternet</a:t>
            </a:r>
            <a:r>
              <a:rPr lang="en-US" dirty="0" smtClean="0"/>
              <a:t> is full of various proposals quickly learn </a:t>
            </a:r>
            <a:r>
              <a:rPr lang="en-US" dirty="0" err="1" smtClean="0"/>
              <a:t>thelanguageand</a:t>
            </a:r>
            <a:r>
              <a:rPr lang="en-US" dirty="0" smtClean="0"/>
              <a:t> speak it. In </a:t>
            </a:r>
            <a:r>
              <a:rPr lang="en-US" dirty="0" err="1" smtClean="0"/>
              <a:t>thisarticle</a:t>
            </a:r>
            <a:r>
              <a:rPr lang="en-US" dirty="0" smtClean="0"/>
              <a:t> we </a:t>
            </a:r>
            <a:r>
              <a:rPr lang="en-US" dirty="0" err="1" smtClean="0"/>
              <a:t>willfocus</a:t>
            </a:r>
            <a:r>
              <a:rPr lang="en-US" dirty="0" smtClean="0"/>
              <a:t> on simple but highly effective way to improve your </a:t>
            </a:r>
            <a:r>
              <a:rPr lang="en-US" dirty="0" err="1" smtClean="0"/>
              <a:t>knowledgein</a:t>
            </a:r>
            <a:r>
              <a:rPr lang="en-US" dirty="0" smtClean="0"/>
              <a:t> </a:t>
            </a:r>
            <a:r>
              <a:rPr lang="en-US" dirty="0" err="1" smtClean="0"/>
              <a:t>aforeign</a:t>
            </a:r>
            <a:r>
              <a:rPr lang="en-US" dirty="0" smtClean="0"/>
              <a:t> language. </a:t>
            </a:r>
            <a:r>
              <a:rPr lang="en-US" dirty="0" err="1" smtClean="0"/>
              <a:t>Interpals</a:t>
            </a:r>
            <a:r>
              <a:rPr lang="en-US" dirty="0" smtClean="0"/>
              <a:t> </a:t>
            </a:r>
            <a:r>
              <a:rPr lang="en-US" dirty="0" err="1" smtClean="0"/>
              <a:t>isa</a:t>
            </a:r>
            <a:r>
              <a:rPr lang="en-US" dirty="0" smtClean="0"/>
              <a:t> </a:t>
            </a:r>
            <a:r>
              <a:rPr lang="en-US" dirty="0" err="1" smtClean="0"/>
              <a:t>websitefor</a:t>
            </a:r>
            <a:r>
              <a:rPr lang="en-US" dirty="0" smtClean="0"/>
              <a:t> </a:t>
            </a:r>
            <a:r>
              <a:rPr lang="en-US" dirty="0" err="1" smtClean="0"/>
              <a:t>theexchange</a:t>
            </a:r>
            <a:r>
              <a:rPr lang="en-US" dirty="0" smtClean="0"/>
              <a:t> </a:t>
            </a:r>
            <a:r>
              <a:rPr lang="en-US" dirty="0" err="1" smtClean="0"/>
              <a:t>oflanguages</a:t>
            </a:r>
            <a:r>
              <a:rPr lang="en-US" dirty="0" smtClean="0"/>
              <a:t>. </a:t>
            </a:r>
            <a:r>
              <a:rPr lang="en-US" dirty="0" err="1" smtClean="0"/>
              <a:t>Thesite</a:t>
            </a:r>
            <a:r>
              <a:rPr lang="en-US" dirty="0" smtClean="0"/>
              <a:t> </a:t>
            </a:r>
            <a:r>
              <a:rPr lang="en-US" dirty="0" err="1" smtClean="0"/>
              <a:t>hasa</a:t>
            </a:r>
            <a:r>
              <a:rPr lang="en-US" dirty="0" smtClean="0"/>
              <a:t> very </a:t>
            </a:r>
            <a:r>
              <a:rPr lang="en-US" dirty="0" err="1" smtClean="0"/>
              <a:t>simpleand</a:t>
            </a:r>
            <a:r>
              <a:rPr lang="en-US" dirty="0" smtClean="0"/>
              <a:t> quick registration. </a:t>
            </a:r>
            <a:r>
              <a:rPr lang="en-US" dirty="0" err="1" smtClean="0"/>
              <a:t>Stillthesame</a:t>
            </a:r>
            <a:r>
              <a:rPr lang="en-US" dirty="0" smtClean="0"/>
              <a:t> name of his </a:t>
            </a:r>
            <a:r>
              <a:rPr lang="en-US" dirty="0" err="1" smtClean="0"/>
              <a:t>preimuschestv</a:t>
            </a:r>
            <a:r>
              <a:rPr lang="en-US" dirty="0" smtClean="0"/>
              <a:t> is –</a:t>
            </a:r>
            <a:r>
              <a:rPr lang="en-US" dirty="0" err="1" smtClean="0"/>
              <a:t>alarge</a:t>
            </a:r>
            <a:r>
              <a:rPr lang="en-US" dirty="0" smtClean="0"/>
              <a:t> number of users </a:t>
            </a:r>
            <a:r>
              <a:rPr lang="en-US" dirty="0" err="1" smtClean="0"/>
              <a:t>fromdifferent</a:t>
            </a:r>
            <a:r>
              <a:rPr lang="en-US" dirty="0" smtClean="0"/>
              <a:t> parts </a:t>
            </a:r>
            <a:r>
              <a:rPr lang="en-US" dirty="0" err="1" smtClean="0"/>
              <a:t>ofthe</a:t>
            </a:r>
            <a:r>
              <a:rPr lang="en-US" dirty="0" smtClean="0"/>
              <a:t> world. After registration, You can immediately send messages </a:t>
            </a:r>
            <a:r>
              <a:rPr lang="en-US" dirty="0" err="1" smtClean="0"/>
              <a:t>fromusers</a:t>
            </a:r>
            <a:r>
              <a:rPr lang="en-US" dirty="0" smtClean="0"/>
              <a:t> </a:t>
            </a:r>
            <a:r>
              <a:rPr lang="en-US" dirty="0" err="1" smtClean="0"/>
              <a:t>fromothercountries</a:t>
            </a:r>
            <a:r>
              <a:rPr lang="en-US" dirty="0" smtClean="0"/>
              <a:t> or You can </a:t>
            </a:r>
            <a:r>
              <a:rPr lang="en-US" dirty="0" err="1" smtClean="0"/>
              <a:t>usesearch</a:t>
            </a:r>
            <a:r>
              <a:rPr lang="en-US" dirty="0" smtClean="0"/>
              <a:t> </a:t>
            </a:r>
            <a:r>
              <a:rPr lang="en-US" dirty="0" err="1" smtClean="0"/>
              <a:t>engineand</a:t>
            </a:r>
            <a:r>
              <a:rPr lang="en-US" dirty="0" smtClean="0"/>
              <a:t> find friends in any corner </a:t>
            </a:r>
            <a:r>
              <a:rPr lang="en-US" dirty="0" err="1" smtClean="0"/>
              <a:t>ofthe</a:t>
            </a:r>
            <a:r>
              <a:rPr lang="en-US" dirty="0" smtClean="0"/>
              <a:t> globe. </a:t>
            </a:r>
            <a:r>
              <a:rPr lang="en-US" dirty="0" err="1" smtClean="0"/>
              <a:t>Correspondenceallows</a:t>
            </a:r>
            <a:r>
              <a:rPr lang="en-US" dirty="0" smtClean="0"/>
              <a:t> you to "liven </a:t>
            </a:r>
            <a:r>
              <a:rPr lang="en-US" dirty="0" err="1" smtClean="0"/>
              <a:t>up"knowledge</a:t>
            </a:r>
            <a:r>
              <a:rPr lang="en-US" dirty="0" smtClean="0"/>
              <a:t>. Words </a:t>
            </a:r>
            <a:r>
              <a:rPr lang="en-US" dirty="0" err="1" smtClean="0"/>
              <a:t>frompassive</a:t>
            </a:r>
            <a:r>
              <a:rPr lang="en-US" dirty="0" smtClean="0"/>
              <a:t> vocabulary is gradually beginning to </a:t>
            </a:r>
            <a:r>
              <a:rPr lang="en-US" dirty="0" err="1" smtClean="0"/>
              <a:t>flowinto</a:t>
            </a:r>
            <a:r>
              <a:rPr lang="en-US" dirty="0" smtClean="0"/>
              <a:t> </a:t>
            </a:r>
            <a:r>
              <a:rPr lang="en-US" dirty="0" err="1" smtClean="0"/>
              <a:t>theactive</a:t>
            </a:r>
            <a:r>
              <a:rPr lang="en-US" dirty="0" smtClean="0"/>
              <a:t>. </a:t>
            </a:r>
            <a:r>
              <a:rPr lang="en-US" dirty="0" err="1" smtClean="0"/>
              <a:t>IfYour</a:t>
            </a:r>
            <a:r>
              <a:rPr lang="en-US" dirty="0" smtClean="0"/>
              <a:t> language </a:t>
            </a:r>
            <a:r>
              <a:rPr lang="en-US" dirty="0" err="1" smtClean="0"/>
              <a:t>knowledgeis</a:t>
            </a:r>
            <a:r>
              <a:rPr lang="en-US" dirty="0" smtClean="0"/>
              <a:t> sufficient, </a:t>
            </a:r>
            <a:r>
              <a:rPr lang="en-US" dirty="0" err="1" smtClean="0"/>
              <a:t>thenYou</a:t>
            </a:r>
            <a:r>
              <a:rPr lang="en-US" dirty="0" smtClean="0"/>
              <a:t> </a:t>
            </a:r>
            <a:r>
              <a:rPr lang="en-US" dirty="0" err="1" smtClean="0"/>
              <a:t>canmove</a:t>
            </a:r>
            <a:r>
              <a:rPr lang="en-US" dirty="0" smtClean="0"/>
              <a:t> on to the </a:t>
            </a:r>
            <a:r>
              <a:rPr lang="en-US" dirty="0" err="1" smtClean="0"/>
              <a:t>nextstep</a:t>
            </a:r>
            <a:r>
              <a:rPr lang="en-US" dirty="0" smtClean="0"/>
              <a:t> is for </a:t>
            </a:r>
            <a:r>
              <a:rPr lang="en-US" dirty="0" err="1" smtClean="0"/>
              <a:t>theliving</a:t>
            </a:r>
            <a:r>
              <a:rPr lang="en-US" dirty="0" smtClean="0"/>
              <a:t> to communicate. The </a:t>
            </a:r>
            <a:r>
              <a:rPr lang="en-US" dirty="0" err="1" smtClean="0"/>
              <a:t>websiteis</a:t>
            </a:r>
            <a:r>
              <a:rPr lang="en-US" dirty="0" smtClean="0"/>
              <a:t> not provided </a:t>
            </a:r>
            <a:r>
              <a:rPr lang="en-US" dirty="0" err="1" smtClean="0"/>
              <a:t>onlinecalls</a:t>
            </a:r>
            <a:r>
              <a:rPr lang="en-US" dirty="0" smtClean="0"/>
              <a:t>. Fortunately, </a:t>
            </a:r>
            <a:r>
              <a:rPr lang="en-US" dirty="0" err="1" smtClean="0"/>
              <a:t>thereare</a:t>
            </a:r>
            <a:r>
              <a:rPr lang="en-US" dirty="0" smtClean="0"/>
              <a:t> many applications which </a:t>
            </a:r>
            <a:r>
              <a:rPr lang="en-US" dirty="0" err="1" smtClean="0"/>
              <a:t>allowsabsolutely</a:t>
            </a:r>
            <a:r>
              <a:rPr lang="en-US" dirty="0" smtClean="0"/>
              <a:t> </a:t>
            </a:r>
            <a:r>
              <a:rPr lang="en-US" dirty="0" err="1" smtClean="0"/>
              <a:t>freeto</a:t>
            </a:r>
            <a:r>
              <a:rPr lang="en-US" dirty="0" smtClean="0"/>
              <a:t> talk and </a:t>
            </a:r>
            <a:r>
              <a:rPr lang="en-US" dirty="0" err="1" smtClean="0"/>
              <a:t>seeeach</a:t>
            </a:r>
            <a:r>
              <a:rPr lang="en-US" dirty="0" smtClean="0"/>
              <a:t> other through </a:t>
            </a:r>
            <a:r>
              <a:rPr lang="en-US" dirty="0" err="1" smtClean="0"/>
              <a:t>thecamera</a:t>
            </a:r>
            <a:r>
              <a:rPr lang="en-US" dirty="0" smtClean="0"/>
              <a:t>. Thus, You in an easy, relaxed </a:t>
            </a:r>
            <a:r>
              <a:rPr lang="en-US" dirty="0" err="1" smtClean="0"/>
              <a:t>shapeimprove</a:t>
            </a:r>
            <a:r>
              <a:rPr lang="en-US" dirty="0" smtClean="0"/>
              <a:t> your speaking skills. The </a:t>
            </a:r>
            <a:r>
              <a:rPr lang="en-US" dirty="0" err="1" smtClean="0"/>
              <a:t>websiteInterpals</a:t>
            </a:r>
            <a:r>
              <a:rPr lang="en-US" dirty="0" smtClean="0"/>
              <a:t> brings </a:t>
            </a:r>
            <a:r>
              <a:rPr lang="en-US" dirty="0" err="1" smtClean="0"/>
              <a:t>peopletogether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Allows you to learn </a:t>
            </a:r>
            <a:r>
              <a:rPr lang="en-US" dirty="0" err="1" smtClean="0"/>
              <a:t>alot</a:t>
            </a:r>
            <a:r>
              <a:rPr lang="en-US" dirty="0" smtClean="0"/>
              <a:t> </a:t>
            </a:r>
            <a:r>
              <a:rPr lang="en-US" dirty="0" err="1" smtClean="0"/>
              <a:t>ofinteresting</a:t>
            </a:r>
            <a:r>
              <a:rPr lang="en-US" dirty="0" smtClean="0"/>
              <a:t> facto about </a:t>
            </a:r>
            <a:r>
              <a:rPr lang="en-US" dirty="0" err="1" smtClean="0"/>
              <a:t>thelifeand</a:t>
            </a:r>
            <a:r>
              <a:rPr lang="en-US" dirty="0" smtClean="0"/>
              <a:t> culture of </a:t>
            </a:r>
            <a:r>
              <a:rPr lang="en-US" dirty="0" err="1" smtClean="0"/>
              <a:t>othercountriesand</a:t>
            </a:r>
            <a:r>
              <a:rPr lang="en-US" dirty="0" smtClean="0"/>
              <a:t> peoples. Your interlocutors is the people who live </a:t>
            </a:r>
            <a:r>
              <a:rPr lang="en-US" dirty="0" err="1" smtClean="0"/>
              <a:t>hereand</a:t>
            </a:r>
            <a:r>
              <a:rPr lang="en-US" dirty="0" smtClean="0"/>
              <a:t> now. Perhaps they </a:t>
            </a:r>
            <a:r>
              <a:rPr lang="en-US" dirty="0" err="1" smtClean="0"/>
              <a:t>havethesame</a:t>
            </a:r>
            <a:r>
              <a:rPr lang="en-US" dirty="0" smtClean="0"/>
              <a:t> </a:t>
            </a:r>
            <a:r>
              <a:rPr lang="en-US" dirty="0" err="1" smtClean="0"/>
              <a:t>problemsand</a:t>
            </a:r>
            <a:r>
              <a:rPr lang="en-US" dirty="0" smtClean="0"/>
              <a:t> interests that You have. </a:t>
            </a:r>
            <a:r>
              <a:rPr lang="en-US" dirty="0" err="1" smtClean="0"/>
              <a:t>Itshould</a:t>
            </a:r>
            <a:r>
              <a:rPr lang="en-US" dirty="0" smtClean="0"/>
              <a:t> be noted that the use </a:t>
            </a:r>
            <a:r>
              <a:rPr lang="en-US" dirty="0" err="1" smtClean="0"/>
              <a:t>ofthesiteInterpals.netabsolutely</a:t>
            </a:r>
            <a:r>
              <a:rPr lang="en-US" dirty="0" smtClean="0"/>
              <a:t> free. </a:t>
            </a:r>
            <a:r>
              <a:rPr lang="en-US" dirty="0" err="1" smtClean="0"/>
              <a:t>WhenYou</a:t>
            </a:r>
            <a:r>
              <a:rPr lang="en-US" dirty="0" smtClean="0"/>
              <a:t> are online on the website,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66463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237</Words>
  <Application>Microsoft Office PowerPoint</Application>
  <PresentationFormat>Широкоэкранный</PresentationFormat>
  <Paragraphs>5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Custom Writing</vt:lpstr>
      <vt:lpstr>Custom Writing Service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Custom Writing</dc:title>
  <dc:creator>Ленок</dc:creator>
  <cp:lastModifiedBy>Ленок</cp:lastModifiedBy>
  <cp:revision>2</cp:revision>
  <dcterms:created xsi:type="dcterms:W3CDTF">2020-04-27T09:19:57Z</dcterms:created>
  <dcterms:modified xsi:type="dcterms:W3CDTF">2020-04-27T09:22:14Z</dcterms:modified>
</cp:coreProperties>
</file>