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341200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11950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367539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167339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133671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7E1F23F-A553-43C7-B333-271AEEE20B05}" type="datetimeFigureOut">
              <a:rPr lang="ru-RU" smtClean="0"/>
              <a:t>27.04.2020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1109430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7E1F23F-A553-43C7-B333-271AEEE20B05}" type="datetimeFigureOut">
              <a:rPr lang="ru-RU" smtClean="0"/>
              <a:t>27.04.2020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275202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7E1F23F-A553-43C7-B333-271AEEE20B05}" type="datetimeFigureOut">
              <a:rPr lang="ru-RU" smtClean="0"/>
              <a:t>27.04.2020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228096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7E1F23F-A553-43C7-B333-271AEEE20B05}" type="datetimeFigureOut">
              <a:rPr lang="ru-RU" smtClean="0"/>
              <a:t>27.04.2020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3526409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E1F23F-A553-43C7-B333-271AEEE20B05}" type="datetimeFigureOut">
              <a:rPr lang="ru-RU" smtClean="0"/>
              <a:t>27.04.2020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429862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7E1F23F-A553-43C7-B333-271AEEE20B05}" type="datetimeFigureOut">
              <a:rPr lang="ru-RU" smtClean="0"/>
              <a:t>27.04.2020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E76D30-73C0-4B3B-A52F-741973BA638A}" type="slidenum">
              <a:rPr lang="ru-RU" smtClean="0"/>
              <a:t>‹#›</a:t>
            </a:fld>
            <a:endParaRPr lang="ru-RU"/>
          </a:p>
        </p:txBody>
      </p:sp>
    </p:spTree>
    <p:extLst>
      <p:ext uri="{BB962C8B-B14F-4D97-AF65-F5344CB8AC3E}">
        <p14:creationId xmlns:p14="http://schemas.microsoft.com/office/powerpoint/2010/main" val="12694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1F23F-A553-43C7-B333-271AEEE20B05}" type="datetimeFigureOut">
              <a:rPr lang="ru-RU" smtClean="0"/>
              <a:t>27.04.2020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E76D30-73C0-4B3B-A52F-741973BA638A}" type="slidenum">
              <a:rPr lang="ru-RU" smtClean="0"/>
              <a:t>‹#›</a:t>
            </a:fld>
            <a:endParaRPr lang="ru-RU"/>
          </a:p>
        </p:txBody>
      </p:sp>
    </p:spTree>
    <p:extLst>
      <p:ext uri="{BB962C8B-B14F-4D97-AF65-F5344CB8AC3E}">
        <p14:creationId xmlns:p14="http://schemas.microsoft.com/office/powerpoint/2010/main" val="3961912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essayhave.com/essay-writing-service.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essayhave.com/essay-writing-servic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Essay Writing Service</a:t>
            </a:r>
            <a:endParaRPr lang="ru-RU" dirty="0"/>
          </a:p>
        </p:txBody>
      </p:sp>
      <p:sp>
        <p:nvSpPr>
          <p:cNvPr id="3" name="Подзаголовок 2"/>
          <p:cNvSpPr>
            <a:spLocks noGrp="1"/>
          </p:cNvSpPr>
          <p:nvPr>
            <p:ph type="subTitle" idx="1"/>
          </p:nvPr>
        </p:nvSpPr>
        <p:spPr/>
        <p:txBody>
          <a:bodyPr/>
          <a:lstStyle/>
          <a:p>
            <a:r>
              <a:rPr lang="en-US" dirty="0" smtClean="0"/>
              <a:t>Best </a:t>
            </a:r>
            <a:r>
              <a:rPr lang="en-US" dirty="0" smtClean="0">
                <a:hlinkClick r:id="rId2"/>
              </a:rPr>
              <a:t>Essay Writing Service</a:t>
            </a:r>
            <a:endParaRPr lang="ru-RU" dirty="0"/>
          </a:p>
        </p:txBody>
      </p:sp>
    </p:spTree>
    <p:extLst>
      <p:ext uri="{BB962C8B-B14F-4D97-AF65-F5344CB8AC3E}">
        <p14:creationId xmlns:p14="http://schemas.microsoft.com/office/powerpoint/2010/main" val="2070751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hlinkClick r:id="rId2"/>
              </a:rPr>
              <a:t>Best Essay Writing Service</a:t>
            </a:r>
            <a:endParaRPr lang="ru-RU" dirty="0"/>
          </a:p>
        </p:txBody>
      </p:sp>
      <p:sp>
        <p:nvSpPr>
          <p:cNvPr id="3" name="Объект 2"/>
          <p:cNvSpPr>
            <a:spLocks noGrp="1"/>
          </p:cNvSpPr>
          <p:nvPr>
            <p:ph idx="1"/>
          </p:nvPr>
        </p:nvSpPr>
        <p:spPr/>
        <p:txBody>
          <a:bodyPr>
            <a:normAutofit fontScale="70000" lnSpcReduction="20000"/>
          </a:bodyPr>
          <a:lstStyle/>
          <a:p>
            <a:r>
              <a:rPr lang="en-US" dirty="0"/>
              <a:t>Finding a job is becoming increasingly difficult, especially if you do not have time to get a specialized education and become a specialist in a particular field. Skills are also encouraged on the Web, but they do not have to be backed by a diploma. It’s enough just to be able to do it qualitatively, and you can even learn online using master classes and courses. You can also turn your hobby into income by teaching your craft and recording master classes.</a:t>
            </a:r>
          </a:p>
          <a:p>
            <a:endParaRPr lang="en-US" dirty="0"/>
          </a:p>
          <a:p>
            <a:r>
              <a:rPr lang="en-US" dirty="0"/>
              <a:t>There are a lot of ways to make money online without any professional skills. But you have to face a high level of competition, and wages leave much to be desired. There are many freelance sites on the Web where you can earn money and, as a rule, the more time and labor is invested, the more money you make.</a:t>
            </a:r>
          </a:p>
          <a:p>
            <a:endParaRPr lang="en-US" dirty="0"/>
          </a:p>
          <a:p>
            <a:r>
              <a:rPr lang="en-US" dirty="0"/>
              <a:t>Recently, working on the Internet has become not only convenient, but also more productive, since many companies are switching to running and advertising an online business, which opens up great prospects for earning money. And if previously Internet advertising was considered as additional, now it is the main one, which means that even a page on a social network with a large audience can generate income.</a:t>
            </a:r>
            <a:endParaRPr lang="ru-RU" dirty="0"/>
          </a:p>
        </p:txBody>
      </p:sp>
    </p:spTree>
    <p:extLst>
      <p:ext uri="{BB962C8B-B14F-4D97-AF65-F5344CB8AC3E}">
        <p14:creationId xmlns:p14="http://schemas.microsoft.com/office/powerpoint/2010/main" val="193657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Copywriting</a:t>
            </a:r>
            <a:endParaRPr lang="ru-RU" dirty="0"/>
          </a:p>
        </p:txBody>
      </p:sp>
      <p:sp>
        <p:nvSpPr>
          <p:cNvPr id="3" name="Объект 2"/>
          <p:cNvSpPr>
            <a:spLocks noGrp="1"/>
          </p:cNvSpPr>
          <p:nvPr>
            <p:ph idx="1"/>
          </p:nvPr>
        </p:nvSpPr>
        <p:spPr/>
        <p:txBody>
          <a:bodyPr>
            <a:normAutofit fontScale="62500" lnSpcReduction="20000"/>
          </a:bodyPr>
          <a:lstStyle/>
          <a:p>
            <a:r>
              <a:rPr lang="en-US" dirty="0" smtClean="0"/>
              <a:t>Work </a:t>
            </a:r>
            <a:r>
              <a:rPr lang="en-US" dirty="0"/>
              <a:t>as a copywriter</a:t>
            </a:r>
          </a:p>
          <a:p>
            <a:endParaRPr lang="en-US" dirty="0"/>
          </a:p>
          <a:p>
            <a:r>
              <a:rPr lang="en-US" dirty="0"/>
              <a:t>Entry threshold: medium;</a:t>
            </a:r>
          </a:p>
          <a:p>
            <a:r>
              <a:rPr lang="en-US" dirty="0"/>
              <a:t>Daily employment: at least 3 hours;</a:t>
            </a:r>
          </a:p>
          <a:p>
            <a:r>
              <a:rPr lang="en-US" dirty="0"/>
              <a:t>How much you can earn: from $ 200 to $ 1,000.</a:t>
            </a:r>
          </a:p>
          <a:p>
            <a:r>
              <a:rPr lang="en-US" dirty="0"/>
              <a:t>Copywriting - writing a unique article on a given topic. As sources, you can use similar articles on the Internet. To the same method of earnings can be attributed and rewriting - processing of text to improve its quality and uniqueness. Uniqueness is the main parameter of a quality article; it is checked with the help of anti-plagiarism.</a:t>
            </a:r>
          </a:p>
          <a:p>
            <a:endParaRPr lang="en-US" dirty="0"/>
          </a:p>
          <a:p>
            <a:r>
              <a:rPr lang="en-US" dirty="0"/>
              <a:t>Earnings here directly depend on the amount of time spent and the amount of work performed. The cost of writing an article is considered to be 1000 characters without a space, the price can vary from a few cents. up to $ 5. , depending on the requirements for the text, rating and skill level of the author. A copywriter who can create really high-quality texts can earn up to $ 1000 per month, but this type of earnings is nothing but work at home. You should not count on easy income. In addition to articles on a given topic, you can also write essays for schoolchildren or dissertations for students.</a:t>
            </a:r>
            <a:endParaRPr lang="ru-RU" dirty="0"/>
          </a:p>
        </p:txBody>
      </p:sp>
    </p:spTree>
    <p:extLst>
      <p:ext uri="{BB962C8B-B14F-4D97-AF65-F5344CB8AC3E}">
        <p14:creationId xmlns:p14="http://schemas.microsoft.com/office/powerpoint/2010/main" val="79010150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458</Words>
  <Application>Microsoft Office PowerPoint</Application>
  <PresentationFormat>Широкоэкранный</PresentationFormat>
  <Paragraphs>17</Paragraphs>
  <Slides>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vt:i4>
      </vt:variant>
    </vt:vector>
  </HeadingPairs>
  <TitlesOfParts>
    <vt:vector size="7" baseType="lpstr">
      <vt:lpstr>Arial</vt:lpstr>
      <vt:lpstr>Calibri</vt:lpstr>
      <vt:lpstr>Calibri Light</vt:lpstr>
      <vt:lpstr>Тема Office</vt:lpstr>
      <vt:lpstr>Essay Writing Service</vt:lpstr>
      <vt:lpstr>Best Essay Writing Service</vt:lpstr>
      <vt:lpstr>Copywriting</vt:lpstr>
    </vt:vector>
  </TitlesOfParts>
  <Manager>Dmitriy</Manager>
  <Company>One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 Writing Service</dc:title>
  <dc:subject>Best Essay Writing Servie</dc:subject>
  <dc:creator>Ленок; Dmitriy</dc:creator>
  <dc:description>Be cool</dc:description>
  <cp:lastModifiedBy>Ленок</cp:lastModifiedBy>
  <cp:revision>2</cp:revision>
  <dcterms:created xsi:type="dcterms:W3CDTF">2020-04-27T09:00:13Z</dcterms:created>
  <dcterms:modified xsi:type="dcterms:W3CDTF">2020-04-27T09:11:58Z</dcterms:modified>
  <cp:category>Education</cp:category>
  <cp:version>1.02</cp:version>
</cp:coreProperties>
</file>